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4" r:id="rId6"/>
    <p:sldId id="265" r:id="rId7"/>
    <p:sldId id="267" r:id="rId8"/>
    <p:sldId id="266" r:id="rId9"/>
    <p:sldId id="269" r:id="rId10"/>
    <p:sldId id="270" r:id="rId11"/>
  </p:sldIdLst>
  <p:sldSz cx="9144000" cy="6858000" type="screen4x3"/>
  <p:notesSz cx="6858000" cy="9144000"/>
  <p:embeddedFontLst>
    <p:embeddedFont>
      <p:font typeface="Segoe Print" panose="02000600000000000000" pitchFamily="2" charset="0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Segoe UI Black" panose="020B0A02040204020203" pitchFamily="34" charset="0"/>
      <p:bold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51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61766" y="5511347"/>
            <a:ext cx="6786282" cy="3690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1766" y="4275264"/>
            <a:ext cx="6786282" cy="9900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61766" y="5511347"/>
            <a:ext cx="6786282" cy="3690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06830"/>
            <a:ext cx="8206339" cy="43391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906830"/>
            <a:ext cx="8206339" cy="43391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8078" y="498970"/>
            <a:ext cx="4017272" cy="653411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906830"/>
            <a:ext cx="8206339" cy="43391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98806" y="1128939"/>
            <a:ext cx="7297715" cy="411081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TIMOTHY 2:1-7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Print" panose="02000600000000000000" pitchFamily="2" charset="0"/>
              </a:rPr>
              <a:t>What Is Good And Acceptable To God?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1766" y="1520889"/>
            <a:ext cx="6786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THIS IS</a:t>
            </a:r>
          </a:p>
          <a:p>
            <a:r>
              <a:rPr lang="en-US" sz="4800" b="1" spc="-15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</a:t>
            </a:r>
            <a:r>
              <a:rPr lang="en-US" sz="4000" b="1" spc="-15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4800" b="1" spc="-15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ACCEPTABLE</a:t>
            </a:r>
            <a:br>
              <a:rPr lang="en-US" sz="4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SIGHT OF GOD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6" y="498970"/>
            <a:ext cx="4282558" cy="653411"/>
          </a:xfrm>
        </p:spPr>
        <p:txBody>
          <a:bodyPr/>
          <a:lstStyle/>
          <a:p>
            <a:r>
              <a:rPr lang="en-US" sz="3200" dirty="0"/>
              <a:t>“WHO GAVE HIMSELF”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8313" y="1263017"/>
            <a:ext cx="8206339" cy="44659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GALATIANS 2:20</a:t>
            </a:r>
          </a:p>
          <a:p>
            <a:r>
              <a:rPr lang="en-US" dirty="0"/>
              <a:t>“…the life which I now live in the flesh I live by faith in the Son of God, who loved </a:t>
            </a:r>
            <a:r>
              <a:rPr lang="en-US" dirty="0">
                <a:solidFill>
                  <a:srgbClr val="C00000"/>
                </a:solidFill>
              </a:rPr>
              <a:t>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and gave Himself for me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EPHESIANS 5:25</a:t>
            </a:r>
          </a:p>
          <a:p>
            <a:r>
              <a:rPr lang="en-US" dirty="0"/>
              <a:t>“Husbands, love your wives, just as Christ also loved the </a:t>
            </a:r>
            <a:r>
              <a:rPr lang="en-US" dirty="0">
                <a:solidFill>
                  <a:srgbClr val="C00000"/>
                </a:solidFill>
              </a:rPr>
              <a:t>church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and gave Himself for her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633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PRAY FOR OTHERS</a:t>
            </a:r>
            <a:br>
              <a:rPr lang="en-US" sz="4400" dirty="0"/>
            </a:br>
            <a:r>
              <a:rPr lang="en-US" sz="4400" dirty="0"/>
              <a:t>(2:1-2)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5755" y="498970"/>
            <a:ext cx="5299595" cy="653411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TEACH US TO PRAY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548882"/>
            <a:ext cx="8206339" cy="394684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LUKE 11:1</a:t>
            </a:r>
          </a:p>
          <a:p>
            <a:r>
              <a:rPr lang="en-US" sz="3600" dirty="0"/>
              <a:t>“Now it came to pass, as He was praying in a certain place, when He ceased, that one of His disciples said to Him, ‘</a:t>
            </a:r>
            <a:r>
              <a:rPr lang="en-US" sz="3600" u="sng" dirty="0"/>
              <a:t>Lord, teach us to pray</a:t>
            </a:r>
            <a:r>
              <a:rPr lang="en-US" sz="3600" dirty="0"/>
              <a:t>, as John also taught his disciples.’”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9916" y="1250301"/>
            <a:ext cx="8306606" cy="398944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Supplications</a:t>
            </a: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Prayers</a:t>
            </a: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Intercessions</a:t>
            </a: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Giving of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915" y="402809"/>
            <a:ext cx="2480673" cy="624423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1 Timothy 2:1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98806" y="830604"/>
            <a:ext cx="7297715" cy="373710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The Reason: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 lead a quiet and peaceable life for God!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07594"/>
            <a:ext cx="9144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/>
              <a:t>JEREMIAH 29:1-7</a:t>
            </a:r>
          </a:p>
        </p:txBody>
      </p:sp>
    </p:spTree>
    <p:extLst>
      <p:ext uri="{BB962C8B-B14F-4D97-AF65-F5344CB8AC3E}">
        <p14:creationId xmlns:p14="http://schemas.microsoft.com/office/powerpoint/2010/main" val="3148793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PRAY FOR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LIVE IN RIGHTEOUSNESS</a:t>
            </a:r>
            <a:br>
              <a:rPr lang="en-US" sz="4400" dirty="0"/>
            </a:br>
            <a:r>
              <a:rPr lang="en-US" sz="4400" dirty="0"/>
              <a:t>(2:2)</a:t>
            </a:r>
          </a:p>
        </p:txBody>
      </p:sp>
    </p:spTree>
    <p:extLst>
      <p:ext uri="{BB962C8B-B14F-4D97-AF65-F5344CB8AC3E}">
        <p14:creationId xmlns:p14="http://schemas.microsoft.com/office/powerpoint/2010/main" val="276059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1886" y="1128939"/>
            <a:ext cx="8304635" cy="411081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Godliness &amp; Reverence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Value Is In It?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Honors God with what is proper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Profitable for all things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Provides an example to the world and silences adversaries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PRAY FOR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LIVE IN RIGHTEOUSNESS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BE EVANGELISTIC</a:t>
            </a:r>
            <a:br>
              <a:rPr lang="en-US" sz="4400" dirty="0"/>
            </a:br>
            <a:r>
              <a:rPr lang="en-US" sz="4400" dirty="0"/>
              <a:t>(2:3-7)</a:t>
            </a:r>
          </a:p>
        </p:txBody>
      </p:sp>
    </p:spTree>
    <p:extLst>
      <p:ext uri="{BB962C8B-B14F-4D97-AF65-F5344CB8AC3E}">
        <p14:creationId xmlns:p14="http://schemas.microsoft.com/office/powerpoint/2010/main" val="321005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5755" y="498970"/>
            <a:ext cx="5299595" cy="653411"/>
          </a:xfrm>
        </p:spPr>
        <p:txBody>
          <a:bodyPr/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GOD</a:t>
            </a:r>
            <a:endParaRPr lang="en-US" sz="6600" spc="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548882"/>
            <a:ext cx="8206339" cy="3946849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DESIRES ALL MEN TO BE SAVED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DESIRES ALL MEN TO COME TO THE KNOWLEDGE OF THE TRUTH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PROVIDES THE RANSOM FOR ALL 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0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165</TotalTime>
  <Words>190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Segoe Print</vt:lpstr>
      <vt:lpstr>Trebuchet MS</vt:lpstr>
      <vt:lpstr>Arial Black</vt:lpstr>
      <vt:lpstr>Segoe UI Black</vt:lpstr>
      <vt:lpstr>Arial</vt:lpstr>
      <vt:lpstr>Segoe UI</vt:lpstr>
      <vt:lpstr>Default</vt:lpstr>
      <vt:lpstr>1 TIMOTHY 2:1-7</vt:lpstr>
      <vt:lpstr>PowerPoint Presentation</vt:lpstr>
      <vt:lpstr>TEACH US TO PRAY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</vt:lpstr>
      <vt:lpstr>“WHO GAVE HIMSELF”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33</cp:revision>
  <dcterms:created xsi:type="dcterms:W3CDTF">2014-03-26T14:03:34Z</dcterms:created>
  <dcterms:modified xsi:type="dcterms:W3CDTF">2016-10-14T16:20:10Z</dcterms:modified>
</cp:coreProperties>
</file>